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9" r:id="rId4"/>
    <p:sldId id="310" r:id="rId5"/>
    <p:sldId id="311" r:id="rId6"/>
    <p:sldId id="313" r:id="rId7"/>
    <p:sldId id="314" r:id="rId8"/>
    <p:sldId id="277" r:id="rId9"/>
    <p:sldId id="316" r:id="rId10"/>
    <p:sldId id="31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0000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12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8EAF2-53D9-4851-9C87-BBB0CE8A709F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490CD-F427-4191-995B-ADD4AA59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2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00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0" name="Picture 9" descr="Formal_Viterbi_GoldOnCard_NoBG.eps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7350" y="1077183"/>
            <a:ext cx="9129299" cy="3321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Actor</a:t>
            </a:r>
            <a:r>
              <a:rPr kumimoji="0" lang="en-US" sz="440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Recommendation for </a:t>
            </a:r>
            <a:r>
              <a:rPr lang="en-US" sz="4400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C</a:t>
            </a:r>
            <a:r>
              <a:rPr kumimoji="0" lang="en-US" sz="440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asting</a:t>
            </a:r>
            <a:r>
              <a:rPr kumimoji="0" lang="en-US" sz="440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Directors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(Project</a:t>
            </a:r>
            <a:r>
              <a:rPr lang="en-US" sz="2400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Proposal for Building Knowledge Graphs)</a:t>
            </a: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/>
            </a:r>
            <a:b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18365" y="4467876"/>
            <a:ext cx="5786781" cy="869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457200" marR="0" lvl="0" indent="-4572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i="1" dirty="0">
                <a:latin typeface="Times New Roman"/>
                <a:cs typeface="Times New Roman"/>
              </a:rPr>
              <a:t>Vijayakumar Gedigeri</a:t>
            </a:r>
          </a:p>
          <a:p>
            <a:pPr marL="457200" marR="0" lvl="0" indent="-4572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1" u="none" strike="noStrike" kern="1200" cap="none" spc="0" normalizeH="0" baseline="0" noProof="0" dirty="0">
                <a:effectLst/>
                <a:uLnTx/>
                <a:uFillTx/>
                <a:latin typeface="Times New Roman"/>
                <a:cs typeface="Times New Roman"/>
              </a:rPr>
              <a:t>Yiming Liu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05626" y="4398313"/>
            <a:ext cx="2242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Sep</a:t>
            </a:r>
            <a:r>
              <a:rPr lang="en-US" sz="2400" dirty="0"/>
              <a:t> 15</a:t>
            </a:r>
            <a:r>
              <a:rPr lang="en-US" sz="2400" baseline="30000" dirty="0"/>
              <a:t>th</a:t>
            </a:r>
            <a:r>
              <a:rPr lang="en-US" sz="2400" dirty="0"/>
              <a:t> 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5315" y="430823"/>
            <a:ext cx="8651631" cy="523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5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01461" y="219730"/>
            <a:ext cx="296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 Definition </a:t>
            </a:r>
          </a:p>
        </p:txBody>
      </p:sp>
      <p:pic>
        <p:nvPicPr>
          <p:cNvPr id="1026" name="Picture 2" descr="Famous Casting Directors Behind Successful Fil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04" y="810593"/>
            <a:ext cx="2541709" cy="275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-na.ssl-images-amazon.com/images/M/MV5BNTg2OTY2ODg5OF5BMl5BanBnXkFtZTcwODM5MTYxOA@@._V1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9" y="844062"/>
            <a:ext cx="2751015" cy="323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25180" y="3807266"/>
            <a:ext cx="3334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Avy Kaufman, Casting Director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569" y="4568599"/>
            <a:ext cx="802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took her 3 months to look through thousands of actor profiles, audition videos to find the best match for the lead role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3687" y="2361844"/>
            <a:ext cx="7866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Search for actors with character description 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Age, Gender, Height, Physical Characteristics etc.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Returns list of 1000’s of actors 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Doesn’t consider actor’s previous works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Lot of work for casting directors to narrow down the list</a:t>
            </a: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285" y="246141"/>
            <a:ext cx="660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Current Solution</a:t>
            </a:r>
          </a:p>
        </p:txBody>
      </p:sp>
      <p:pic>
        <p:nvPicPr>
          <p:cNvPr id="2052" name="Picture 4" descr="Image result for backstage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19" y="1087280"/>
            <a:ext cx="40862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02523" y="4457700"/>
            <a:ext cx="3112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 concrete solution</a:t>
            </a:r>
          </a:p>
        </p:txBody>
      </p:sp>
    </p:spTree>
    <p:extLst>
      <p:ext uri="{BB962C8B-B14F-4D97-AF65-F5344CB8AC3E}">
        <p14:creationId xmlns:p14="http://schemas.microsoft.com/office/powerpoint/2010/main" val="335258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9387" y="736395"/>
            <a:ext cx="7866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Build a knowledge graph of actors for casting directors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Explore the Long Tail to recommend lesser known potential movie stars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6285" y="213175"/>
            <a:ext cx="660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Proposed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9387" y="1485891"/>
            <a:ext cx="2951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Genre of the movie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40064" y="1489429"/>
            <a:ext cx="4136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List of actors with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Profile Information and Links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37" y="2461847"/>
            <a:ext cx="5145917" cy="32971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27968" y="4743299"/>
            <a:ext cx="3493343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US" dirty="0"/>
              <a:t>Netflix Originals, Amazon Movies, HBO Shows</a:t>
            </a:r>
          </a:p>
          <a:p>
            <a:pPr lvl="1">
              <a:spcBef>
                <a:spcPct val="0"/>
              </a:spcBef>
              <a:defRPr/>
            </a:pPr>
            <a:r>
              <a:rPr lang="en-US" dirty="0"/>
              <a:t>Theatre artists / Stage Actors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69567" y="3162530"/>
            <a:ext cx="1593273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dirty="0"/>
              <a:t>Gross Income, Awards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019427"/>
            <a:ext cx="1794297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Rank by combining their popularity on Social Media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6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0897" y="131700"/>
            <a:ext cx="660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Sources</a:t>
            </a:r>
          </a:p>
        </p:txBody>
      </p:sp>
      <p:pic>
        <p:nvPicPr>
          <p:cNvPr id="5122" name="Picture 2" descr="Image result for im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908"/>
            <a:ext cx="2303585" cy="110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rotten tomato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17" y="774536"/>
            <a:ext cx="1850781" cy="185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815" y="808813"/>
            <a:ext cx="2779012" cy="175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netfli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19" y="2744933"/>
            <a:ext cx="2664069" cy="149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twit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815" y="2952685"/>
            <a:ext cx="2795953" cy="10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wikiped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64" y="2831935"/>
            <a:ext cx="962458" cy="117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Image result for amazon movies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63" y="4010789"/>
            <a:ext cx="2110155" cy="17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064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9387" y="1104649"/>
            <a:ext cx="7866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Popular actors might undermine less popular, unknown actors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Limited data on stage actors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Mismatch in actor’s names across sites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6285" y="116460"/>
            <a:ext cx="660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Challenges</a:t>
            </a:r>
          </a:p>
        </p:txBody>
      </p:sp>
      <p:pic>
        <p:nvPicPr>
          <p:cNvPr id="6146" name="Picture 2" descr="Image result for house of c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74" y="2297723"/>
            <a:ext cx="4239944" cy="269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9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9404" y="2346385"/>
            <a:ext cx="536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5678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16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9387" y="733077"/>
            <a:ext cx="78662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Get actors list from 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Netflix Originals, Amazon Movies, HBO Shows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Theatre artists / Stage Actors 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Match needs with actor’s previous works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Collect Previous Movie Records – Gross Income, Awards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Rank by combining their popularity on Social Media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6285" y="167055"/>
            <a:ext cx="660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Details</a:t>
            </a:r>
          </a:p>
        </p:txBody>
      </p:sp>
      <p:pic>
        <p:nvPicPr>
          <p:cNvPr id="3074" name="Picture 2" descr="Image result for rhaegar targary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27" y="2752359"/>
            <a:ext cx="2046042" cy="289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8 Candidates to Play Rhaegar Targaryen on 'Game of Thrones'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61" y="2763627"/>
            <a:ext cx="1930102" cy="289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/>
          <p:cNvSpPr/>
          <p:nvPr/>
        </p:nvSpPr>
        <p:spPr>
          <a:xfrm>
            <a:off x="4158762" y="3763108"/>
            <a:ext cx="800100" cy="4480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8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1320</TotalTime>
  <Words>226</Words>
  <Application>Microsoft Macintosh PowerPoint</Application>
  <PresentationFormat>On-screen Show (4:3)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Times New Roman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Vijayakumar Gedigeri</dc:creator>
  <cp:lastModifiedBy>Qi Deng</cp:lastModifiedBy>
  <cp:revision>262</cp:revision>
  <cp:lastPrinted>2012-02-07T18:57:58Z</cp:lastPrinted>
  <dcterms:created xsi:type="dcterms:W3CDTF">2017-05-04T17:55:02Z</dcterms:created>
  <dcterms:modified xsi:type="dcterms:W3CDTF">2017-09-15T20:10:53Z</dcterms:modified>
</cp:coreProperties>
</file>